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jgTQ/6+i47O9N9QnOQ3Z/FbmUp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customschemas.google.com/relationships/presentationmetadata" Target="metadata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1a5dc9d5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1a5dc9d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9177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br>
              <a:rPr lang="en-US"/>
            </a:br>
            <a:r>
              <a:rPr lang="en-US"/>
              <a:t>Weekly Update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796246"/>
            <a:ext cx="9144000" cy="2466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Visualization Team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Brian Zhang, Saurav Chatterjee, Zachary Stephens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Faculty Advisor: John Leonard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Sponsor: Michael Karafotis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9/30/2019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Goals for this Week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Verify a working model with the sponsor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Expand and solidify node map to incorporate more nodes near edge cases and base cases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Try to create a visualization (example) and incorporate randomly generated data.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Change/modify the models after meeting with sponsor.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Accomplishments/Challenges Encountered</a:t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Main conflict was meeting with our sponsor because of scheduling conflicts which resulted in work being delayed.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Teaching ourselves JavaScript and Cypher/Neo4J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Goals for Next Week</a:t>
            </a:r>
            <a:endParaRPr/>
          </a:p>
        </p:txBody>
      </p:sp>
      <p:sp>
        <p:nvSpPr>
          <p:cNvPr id="103" name="Google Shape;10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Present the Sponsor with the new models. Modify and update models according to feedback.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Complete script for generating random data sets which can be imported into a database seamlessly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Learning more about Neo4J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Try to create a model with Rapid Miner, or at least create random data. 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1a5dc9d58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Neo4J</a:t>
            </a:r>
            <a:endParaRPr/>
          </a:p>
        </p:txBody>
      </p:sp>
      <p:sp>
        <p:nvSpPr>
          <p:cNvPr id="109" name="Google Shape;109;g61a5dc9d58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g61a5dc9d5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450" y="1631387"/>
            <a:ext cx="7589099" cy="47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0" y="0"/>
            <a:ext cx="105156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959"/>
              <a:t>Key Results (tables, graphs, images)</a:t>
            </a:r>
            <a:endParaRPr sz="3959"/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742511" y="2302338"/>
            <a:ext cx="4915127" cy="368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638436" y="2302350"/>
            <a:ext cx="4915127" cy="368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468825" y="2300988"/>
            <a:ext cx="4918750" cy="36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 txBox="1"/>
          <p:nvPr/>
        </p:nvSpPr>
        <p:spPr>
          <a:xfrm>
            <a:off x="1114700" y="1263325"/>
            <a:ext cx="1751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Capsule Model IASP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5220138" y="1263325"/>
            <a:ext cx="1751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Capsule Model ASPI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9236326" y="1263325"/>
            <a:ext cx="19275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Middleware Model ASPI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p5"/>
          <p:cNvCxnSpPr>
            <a:endCxn id="120" idx="1"/>
          </p:cNvCxnSpPr>
          <p:nvPr/>
        </p:nvCxnSpPr>
        <p:spPr>
          <a:xfrm>
            <a:off x="2866338" y="1433125"/>
            <a:ext cx="235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3" name="Google Shape;123;p5"/>
          <p:cNvCxnSpPr>
            <a:stCxn id="120" idx="3"/>
            <a:endCxn id="121" idx="1"/>
          </p:cNvCxnSpPr>
          <p:nvPr/>
        </p:nvCxnSpPr>
        <p:spPr>
          <a:xfrm>
            <a:off x="6971838" y="1433125"/>
            <a:ext cx="226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2015-05-29T23:27:29Z</dcterms:created>
  <dc:creator>Christina Tang</dc:creator>
</cp:coreProperties>
</file>